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53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F580DC-3922-4ADF-A25F-944BE90BF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2B657D-5FAB-41D4-8C99-8C7FD916B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53CB56-F2AB-4A28-BD4C-0D6E5565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05E9BF-2238-4048-BE54-C5C754F5E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CA5113-CC69-4300-AB5B-EFA7BA32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09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FB0C62-6C38-4597-AAE3-790398392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59A27A2-0C17-4878-B44E-3EBFA0D7C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55D760-73D4-4726-AC7E-73AD216C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01D448A-8130-40C3-BC47-DC47C190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16466D-EE73-4112-ACD0-5292BEFC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07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030F031-A18A-4311-80B2-F1DE721D9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3DEC2D9-63D1-4EB7-AC0A-202A57561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3757BC-C052-402A-970B-BA9FB8E6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4D6F2E-0968-4463-B603-CAEF18FF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78AF11-EB49-405C-91FE-5026B054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036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0FFE5-667D-45DC-B23C-5FF88D52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E8E6EE-E2C9-4B5F-876A-FFA1D3235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C48944-082E-4A02-B0EF-9C621E48A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24E71F-142F-4BA9-98C0-10C1FC43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3D3834-CAFC-4EEE-80CC-0F9C4363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04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AB4F8B-CF99-4C15-9BA5-2F42C9ADE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856AFC-D3FA-464D-AA45-C2739AE2C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96AD8E-BE54-4346-90A2-70C294EC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130CD4-00A8-4CEC-9DB1-B9297820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AF4287-3FA6-4D1B-8095-EAF56409A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6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6A36BB-55C0-4296-98D3-719D05D1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9AF83D-77EC-4441-948E-3A1C7D6459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74CED2-F7DF-4C05-B573-906602C24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AD14CB-EB1D-4ED3-9AB9-9A4771C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C273618-6C33-4BCE-9E88-E2E5CA78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2E3C381-17D3-4025-BF7D-5844B15E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30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4B6C6A-2184-46E5-B403-C27A5D168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270503-984E-4053-AB4A-EF97452CD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D1C1056-E1E9-4BAE-A8EB-32A030F7C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9D7E15C-4AFD-4734-AA63-9BC17232B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6F8C019-EB85-4794-9DB2-3FC5F98A0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977A934-BBA4-456E-9C41-46BBC2EF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18AA22D-58D8-4E85-8498-48F37601A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AFC2FE9-86E8-4AC3-8540-0C7B2A037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324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F7E393-C7B6-4E23-95D0-8095BD60B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838A005-A650-45FD-AD93-E0747DB4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2CA7EA0-1E04-4B7C-A9CB-CADAD326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AA16820-F8D9-4568-879D-48C7B8C6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6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BCC9D07-9952-4AA3-8596-6D4305F9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AE00B78-C6D0-4BA8-B6CA-7474FDAA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151377-59B8-4D99-B108-147ADF4B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97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D23A55-C793-4412-8750-2C703B4E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81D070-0ECE-4017-942E-BB97A81CE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C112AC-4468-4AB8-B328-4DB8C4A3F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C46499-7E7D-432E-8B43-75863EAE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D3EEC49-59F5-4CFB-937A-139A9532F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F9F116-D3FF-4BD7-8101-5E650B167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601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445F89-DAC1-4B71-947B-A310C329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A8A84EE-4A60-47EC-A808-A270DBA9A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4A2EDB7-5349-4108-B575-5B6290F15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BC61D39-D00C-4104-8468-2C799DA8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5A1A191-2EFE-413C-8830-C4E2CE93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125A25-74B1-481C-B144-8E0DFDAF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76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6FB7BD4-5E58-4A1D-91D4-615296FA0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0DB291-6649-4447-8221-E6E0A8CAF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7D6635C-0442-471E-BC73-4709BB504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31EA7-91DA-4746-8AE1-E95B7E37857A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B52063-7328-4147-A604-2612819D2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3C8EA6-43BF-4B58-B868-B415E418F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347AE-4670-4706-BBAE-78B890059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33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941CF065-36C5-45A3-8132-38C500A2D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531" y="3617895"/>
            <a:ext cx="4301330" cy="2419498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B50868D8-A90A-4E61-A1C1-2550B0805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06721">
            <a:off x="2985972" y="2096387"/>
            <a:ext cx="1849988" cy="1387491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FEB6A0A8-EC4C-4789-9559-FC17CE744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68809">
            <a:off x="2993254" y="3964423"/>
            <a:ext cx="1735891" cy="1301918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CB5A33F8-E050-46BD-89BF-A4C22922B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97207">
            <a:off x="4320695" y="1681367"/>
            <a:ext cx="1763101" cy="132232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9C6D2130-8C9C-425D-84BA-996FF06F3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6341">
            <a:off x="4263315" y="2990856"/>
            <a:ext cx="1866588" cy="1399941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D44B8C01-3A85-4A39-94E8-4C46CE2AE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769462">
            <a:off x="4132387" y="4672397"/>
            <a:ext cx="2054185" cy="1540639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AB59BFB4-FEBC-42F2-B342-303C5A1F4D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020794">
            <a:off x="6211187" y="1052786"/>
            <a:ext cx="1054299" cy="1082191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06229A5A-38FA-4952-87F4-C017E45927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52768">
            <a:off x="6619825" y="1948505"/>
            <a:ext cx="967135" cy="992721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FD3DB9E7-D746-4193-AEA5-A3AB32461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18052">
            <a:off x="8292034" y="928369"/>
            <a:ext cx="1008158" cy="1034829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AA2EEB1-B2EB-4C23-81AD-FC150B9A2E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07455">
            <a:off x="8011235" y="1832613"/>
            <a:ext cx="1005847" cy="1028965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C220F940-1C1B-4A96-8A5A-4FE0E1256C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2419" y="2709900"/>
            <a:ext cx="1288378" cy="1322462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F89265F6-A903-4275-9EFD-FED88C75D0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0697" y="3852600"/>
            <a:ext cx="1225015" cy="1257423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6BFBB48F-11CD-489F-A090-9820724F1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4296" y="4987015"/>
            <a:ext cx="1181038" cy="1212283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28F9C21C-4036-45D1-96F6-796414E35D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497157">
            <a:off x="10578798" y="1521667"/>
            <a:ext cx="1380891" cy="1380891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C66BF385-C3DE-4510-A615-87B2A1A059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7363039">
            <a:off x="9444040" y="1436141"/>
            <a:ext cx="1700931" cy="1700931"/>
          </a:xfrm>
          <a:prstGeom prst="rect">
            <a:avLst/>
          </a:prstGeom>
        </p:spPr>
      </p:pic>
      <p:pic>
        <p:nvPicPr>
          <p:cNvPr id="36" name="Obraz 35">
            <a:extLst>
              <a:ext uri="{FF2B5EF4-FFF2-40B4-BE49-F238E27FC236}">
                <a16:creationId xmlns:a16="http://schemas.microsoft.com/office/drawing/2014/main" id="{021ED256-77DB-4547-B838-79039DE1B8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6163" y="2439140"/>
            <a:ext cx="1700931" cy="1700931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7B995635-4F9F-4D30-AE62-576731B2B3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68439" y="3181896"/>
            <a:ext cx="1700931" cy="1700931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BB830879-3516-4B70-9866-5498102F98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5886297">
            <a:off x="10169754" y="4187849"/>
            <a:ext cx="1700931" cy="1700931"/>
          </a:xfrm>
          <a:prstGeom prst="rect">
            <a:avLst/>
          </a:prstGeom>
        </p:spPr>
      </p:pic>
      <p:pic>
        <p:nvPicPr>
          <p:cNvPr id="39" name="Obraz 38">
            <a:extLst>
              <a:ext uri="{FF2B5EF4-FFF2-40B4-BE49-F238E27FC236}">
                <a16:creationId xmlns:a16="http://schemas.microsoft.com/office/drawing/2014/main" id="{A08C573D-AF69-4FFF-B9D4-1B5E4C010B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73745" y="3929607"/>
            <a:ext cx="1956986" cy="1956986"/>
          </a:xfrm>
          <a:prstGeom prst="rect">
            <a:avLst/>
          </a:prstGeom>
        </p:spPr>
      </p:pic>
      <p:pic>
        <p:nvPicPr>
          <p:cNvPr id="41" name="Obraz 40">
            <a:extLst>
              <a:ext uri="{FF2B5EF4-FFF2-40B4-BE49-F238E27FC236}">
                <a16:creationId xmlns:a16="http://schemas.microsoft.com/office/drawing/2014/main" id="{3FFC4033-F011-43E3-9D53-B84E109193C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081" y="1030251"/>
            <a:ext cx="1006336" cy="710954"/>
          </a:xfrm>
          <a:prstGeom prst="rect">
            <a:avLst/>
          </a:prstGeom>
        </p:spPr>
      </p:pic>
      <p:pic>
        <p:nvPicPr>
          <p:cNvPr id="42" name="Obraz 41">
            <a:extLst>
              <a:ext uri="{FF2B5EF4-FFF2-40B4-BE49-F238E27FC236}">
                <a16:creationId xmlns:a16="http://schemas.microsoft.com/office/drawing/2014/main" id="{3DC72D6C-C4E8-48A0-8903-927B5C710C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081" y="1761055"/>
            <a:ext cx="1006336" cy="678085"/>
          </a:xfrm>
          <a:prstGeom prst="rect">
            <a:avLst/>
          </a:prstGeom>
        </p:spPr>
      </p:pic>
      <p:pic>
        <p:nvPicPr>
          <p:cNvPr id="45" name="Obraz 44">
            <a:extLst>
              <a:ext uri="{FF2B5EF4-FFF2-40B4-BE49-F238E27FC236}">
                <a16:creationId xmlns:a16="http://schemas.microsoft.com/office/drawing/2014/main" id="{9D860C3C-D754-4F42-998D-A237140741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2829" y="3894004"/>
            <a:ext cx="1006336" cy="710954"/>
          </a:xfrm>
          <a:prstGeom prst="rect">
            <a:avLst/>
          </a:prstGeom>
        </p:spPr>
      </p:pic>
      <p:pic>
        <p:nvPicPr>
          <p:cNvPr id="47" name="Obraz 46">
            <a:extLst>
              <a:ext uri="{FF2B5EF4-FFF2-40B4-BE49-F238E27FC236}">
                <a16:creationId xmlns:a16="http://schemas.microsoft.com/office/drawing/2014/main" id="{C31978C0-173A-42B2-AF17-47C47134D7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2830" y="4616462"/>
            <a:ext cx="972938" cy="687359"/>
          </a:xfrm>
          <a:prstGeom prst="rect">
            <a:avLst/>
          </a:prstGeom>
        </p:spPr>
      </p:pic>
      <p:pic>
        <p:nvPicPr>
          <p:cNvPr id="48" name="Obraz 47">
            <a:extLst>
              <a:ext uri="{FF2B5EF4-FFF2-40B4-BE49-F238E27FC236}">
                <a16:creationId xmlns:a16="http://schemas.microsoft.com/office/drawing/2014/main" id="{D0A7548E-A689-49C4-9B7F-E927472436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695" y="5300599"/>
            <a:ext cx="935207" cy="660703"/>
          </a:xfrm>
          <a:prstGeom prst="rect">
            <a:avLst/>
          </a:prstGeom>
        </p:spPr>
      </p:pic>
      <p:pic>
        <p:nvPicPr>
          <p:cNvPr id="49" name="Obraz 48">
            <a:extLst>
              <a:ext uri="{FF2B5EF4-FFF2-40B4-BE49-F238E27FC236}">
                <a16:creationId xmlns:a16="http://schemas.microsoft.com/office/drawing/2014/main" id="{6F550745-54D8-454D-86B9-8C491B4CA15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8941342">
            <a:off x="1225151" y="2670102"/>
            <a:ext cx="906286" cy="640271"/>
          </a:xfrm>
          <a:prstGeom prst="rect">
            <a:avLst/>
          </a:prstGeom>
        </p:spPr>
      </p:pic>
      <p:pic>
        <p:nvPicPr>
          <p:cNvPr id="50" name="Obraz 49">
            <a:extLst>
              <a:ext uri="{FF2B5EF4-FFF2-40B4-BE49-F238E27FC236}">
                <a16:creationId xmlns:a16="http://schemas.microsoft.com/office/drawing/2014/main" id="{045662E2-38D8-4A36-AED4-17C3ED67DD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8660773">
            <a:off x="1838834" y="2056462"/>
            <a:ext cx="891664" cy="629941"/>
          </a:xfrm>
          <a:prstGeom prst="rect">
            <a:avLst/>
          </a:prstGeom>
        </p:spPr>
      </p:pic>
      <p:pic>
        <p:nvPicPr>
          <p:cNvPr id="51" name="Obraz 50">
            <a:extLst>
              <a:ext uri="{FF2B5EF4-FFF2-40B4-BE49-F238E27FC236}">
                <a16:creationId xmlns:a16="http://schemas.microsoft.com/office/drawing/2014/main" id="{6B283A24-45FE-4D2F-A2A7-E426F1578B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2807" y="2465049"/>
            <a:ext cx="987638" cy="695004"/>
          </a:xfrm>
          <a:prstGeom prst="rect">
            <a:avLst/>
          </a:prstGeom>
        </p:spPr>
      </p:pic>
      <p:pic>
        <p:nvPicPr>
          <p:cNvPr id="52" name="Obraz 51">
            <a:extLst>
              <a:ext uri="{FF2B5EF4-FFF2-40B4-BE49-F238E27FC236}">
                <a16:creationId xmlns:a16="http://schemas.microsoft.com/office/drawing/2014/main" id="{3600D559-AC07-4607-B7C4-F1735EFA8F9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4608" y="3199335"/>
            <a:ext cx="1005927" cy="713294"/>
          </a:xfrm>
          <a:prstGeom prst="rect">
            <a:avLst/>
          </a:prstGeom>
        </p:spPr>
      </p:pic>
      <p:pic>
        <p:nvPicPr>
          <p:cNvPr id="53" name="Obraz 52">
            <a:extLst>
              <a:ext uri="{FF2B5EF4-FFF2-40B4-BE49-F238E27FC236}">
                <a16:creationId xmlns:a16="http://schemas.microsoft.com/office/drawing/2014/main" id="{CCD591F1-5B77-4936-9211-C00B0AC296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8539635">
            <a:off x="2401517" y="1454546"/>
            <a:ext cx="891664" cy="629941"/>
          </a:xfrm>
          <a:prstGeom prst="rect">
            <a:avLst/>
          </a:prstGeom>
        </p:spPr>
      </p:pic>
      <p:pic>
        <p:nvPicPr>
          <p:cNvPr id="54" name="Obraz 53">
            <a:extLst>
              <a:ext uri="{FF2B5EF4-FFF2-40B4-BE49-F238E27FC236}">
                <a16:creationId xmlns:a16="http://schemas.microsoft.com/office/drawing/2014/main" id="{BE8299B1-55CE-4894-921B-7B567E56877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3453527">
            <a:off x="1413386" y="3544096"/>
            <a:ext cx="843273" cy="597957"/>
          </a:xfrm>
          <a:prstGeom prst="rect">
            <a:avLst/>
          </a:prstGeom>
        </p:spPr>
      </p:pic>
      <p:pic>
        <p:nvPicPr>
          <p:cNvPr id="55" name="Obraz 54">
            <a:extLst>
              <a:ext uri="{FF2B5EF4-FFF2-40B4-BE49-F238E27FC236}">
                <a16:creationId xmlns:a16="http://schemas.microsoft.com/office/drawing/2014/main" id="{FF233292-2479-4D66-8B24-8DBF9FB6AC9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3453527">
            <a:off x="1858539" y="4215470"/>
            <a:ext cx="843273" cy="597957"/>
          </a:xfrm>
          <a:prstGeom prst="rect">
            <a:avLst/>
          </a:prstGeom>
        </p:spPr>
      </p:pic>
      <p:pic>
        <p:nvPicPr>
          <p:cNvPr id="56" name="Obraz 55">
            <a:extLst>
              <a:ext uri="{FF2B5EF4-FFF2-40B4-BE49-F238E27FC236}">
                <a16:creationId xmlns:a16="http://schemas.microsoft.com/office/drawing/2014/main" id="{AAFA985D-131F-44F2-8F39-31AF21D7C62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3453527">
            <a:off x="2276615" y="4889642"/>
            <a:ext cx="843273" cy="597957"/>
          </a:xfrm>
          <a:prstGeom prst="rect">
            <a:avLst/>
          </a:prstGeom>
        </p:spPr>
      </p:pic>
      <p:pic>
        <p:nvPicPr>
          <p:cNvPr id="57" name="Obraz 56">
            <a:extLst>
              <a:ext uri="{FF2B5EF4-FFF2-40B4-BE49-F238E27FC236}">
                <a16:creationId xmlns:a16="http://schemas.microsoft.com/office/drawing/2014/main" id="{9EEB95C4-B2B3-4308-B6DC-D4F6A3DE84F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3453527">
            <a:off x="2733574" y="5543649"/>
            <a:ext cx="843273" cy="59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7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F2AA624-7BC5-4C6D-8BBF-9EBC972070DD}"/>
              </a:ext>
            </a:extLst>
          </p:cNvPr>
          <p:cNvSpPr txBox="1"/>
          <p:nvPr/>
        </p:nvSpPr>
        <p:spPr>
          <a:xfrm>
            <a:off x="754602" y="1305017"/>
            <a:ext cx="407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JAN WIĘCEK kl.1a</a:t>
            </a:r>
          </a:p>
          <a:p>
            <a:r>
              <a:rPr lang="pl-PL" dirty="0"/>
              <a:t>SP 14 Głogów</a:t>
            </a:r>
          </a:p>
        </p:txBody>
      </p:sp>
    </p:spTree>
    <p:extLst>
      <p:ext uri="{BB962C8B-B14F-4D97-AF65-F5344CB8AC3E}">
        <p14:creationId xmlns:p14="http://schemas.microsoft.com/office/powerpoint/2010/main" val="9718290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</Words>
  <Application>Microsoft Office PowerPoint</Application>
  <PresentationFormat>Panoramiczny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Bwhx</dc:creator>
  <cp:lastModifiedBy>Bwhx</cp:lastModifiedBy>
  <cp:revision>7</cp:revision>
  <dcterms:created xsi:type="dcterms:W3CDTF">2020-12-09T21:00:59Z</dcterms:created>
  <dcterms:modified xsi:type="dcterms:W3CDTF">2020-12-10T12:18:11Z</dcterms:modified>
</cp:coreProperties>
</file>